
<file path=[Content_Types].xml><?xml version="1.0" encoding="utf-8"?>
<Types xmlns="http://schemas.openxmlformats.org/package/2006/content-types">
  <Default Extension="xml" ContentType="application/xml"/>
  <Default Extension="tiff" ContentType="image/tif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69" r:id="rId5"/>
    <p:sldId id="267" r:id="rId6"/>
    <p:sldId id="260" r:id="rId7"/>
    <p:sldId id="270" r:id="rId8"/>
    <p:sldId id="268" r:id="rId9"/>
    <p:sldId id="261" r:id="rId10"/>
    <p:sldId id="262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85"/>
    <p:restoredTop sz="94643"/>
  </p:normalViewPr>
  <p:slideViewPr>
    <p:cSldViewPr snapToGrid="0" snapToObjects="1">
      <p:cViewPr varScale="1">
        <p:scale>
          <a:sx n="110" d="100"/>
          <a:sy n="110" d="100"/>
        </p:scale>
        <p:origin x="176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75A2AF-6CB3-664D-B5BF-631119EDE332}" type="datetimeFigureOut">
              <a:rPr lang="en-US" smtClean="0"/>
              <a:t>10/25/17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7C74FA-8835-6B4A-907A-2DCCDC7FEE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3827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7C74FA-8835-6B4A-907A-2DCCDC7FEEC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900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FB005-6D74-1E44-B8E5-AB9A4DFD7731}" type="datetimeFigureOut">
              <a:rPr lang="en-US" smtClean="0"/>
              <a:t>10/25/17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A1FAA-EEBC-794E-B54C-B852CFB24F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0887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FB005-6D74-1E44-B8E5-AB9A4DFD7731}" type="datetimeFigureOut">
              <a:rPr lang="en-US" smtClean="0"/>
              <a:t>10/25/17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A1FAA-EEBC-794E-B54C-B852CFB24F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0795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FB005-6D74-1E44-B8E5-AB9A4DFD7731}" type="datetimeFigureOut">
              <a:rPr lang="en-US" smtClean="0"/>
              <a:t>10/25/17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A1FAA-EEBC-794E-B54C-B852CFB24F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8369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FB005-6D74-1E44-B8E5-AB9A4DFD7731}" type="datetimeFigureOut">
              <a:rPr lang="en-US" smtClean="0"/>
              <a:t>10/25/17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A1FAA-EEBC-794E-B54C-B852CFB24F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3680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FB005-6D74-1E44-B8E5-AB9A4DFD7731}" type="datetimeFigureOut">
              <a:rPr lang="en-US" smtClean="0"/>
              <a:t>10/25/17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A1FAA-EEBC-794E-B54C-B852CFB24F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1097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FB005-6D74-1E44-B8E5-AB9A4DFD7731}" type="datetimeFigureOut">
              <a:rPr lang="en-US" smtClean="0"/>
              <a:t>10/25/17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A1FAA-EEBC-794E-B54C-B852CFB24F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626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FB005-6D74-1E44-B8E5-AB9A4DFD7731}" type="datetimeFigureOut">
              <a:rPr lang="en-US" smtClean="0"/>
              <a:t>10/25/17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A1FAA-EEBC-794E-B54C-B852CFB24F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1037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FB005-6D74-1E44-B8E5-AB9A4DFD7731}" type="datetimeFigureOut">
              <a:rPr lang="en-US" smtClean="0"/>
              <a:t>10/25/17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A1FAA-EEBC-794E-B54C-B852CFB24F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4970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FB005-6D74-1E44-B8E5-AB9A4DFD7731}" type="datetimeFigureOut">
              <a:rPr lang="en-US" smtClean="0"/>
              <a:t>10/25/17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A1FAA-EEBC-794E-B54C-B852CFB24F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0344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FB005-6D74-1E44-B8E5-AB9A4DFD7731}" type="datetimeFigureOut">
              <a:rPr lang="en-US" smtClean="0"/>
              <a:t>10/25/17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A1FAA-EEBC-794E-B54C-B852CFB24F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6902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FB005-6D74-1E44-B8E5-AB9A4DFD7731}" type="datetimeFigureOut">
              <a:rPr lang="en-US" smtClean="0"/>
              <a:t>10/25/17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A1FAA-EEBC-794E-B54C-B852CFB24F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689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3FB005-6D74-1E44-B8E5-AB9A4DFD7731}" type="datetimeFigureOut">
              <a:rPr lang="en-US" smtClean="0"/>
              <a:t>10/25/17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EA1FAA-EEBC-794E-B54C-B852CFB24F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8754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2.tiff"/><Relationship Id="rId5" Type="http://schemas.openxmlformats.org/officeDocument/2006/relationships/image" Target="../media/image3.tiff"/><Relationship Id="rId6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4" Type="http://schemas.openxmlformats.org/officeDocument/2006/relationships/image" Target="../media/image7.tiff"/><Relationship Id="rId5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Relationship Id="rId3" Type="http://schemas.openxmlformats.org/officeDocument/2006/relationships/image" Target="../media/image10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4" Type="http://schemas.openxmlformats.org/officeDocument/2006/relationships/image" Target="../media/image13.tiff"/><Relationship Id="rId5" Type="http://schemas.openxmlformats.org/officeDocument/2006/relationships/image" Target="../media/image14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Used </a:t>
            </a:r>
            <a:r>
              <a:rPr lang="en-US" smtClean="0"/>
              <a:t>Car </a:t>
            </a:r>
            <a:r>
              <a:rPr lang="en-US" smtClean="0"/>
              <a:t>in </a:t>
            </a:r>
            <a:r>
              <a:rPr lang="en-US" dirty="0" smtClean="0"/>
              <a:t>Craigslist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Guanjie Xu</a:t>
            </a:r>
          </a:p>
          <a:p>
            <a:r>
              <a:rPr lang="en-US" dirty="0" smtClean="0"/>
              <a:t>10/25/2017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10920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Models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650" y="1339745"/>
            <a:ext cx="11442700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1313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Price Histogram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7396" y="1386591"/>
            <a:ext cx="4120055" cy="2743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7395" y="4129791"/>
            <a:ext cx="4120055" cy="27432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51502" y="2111989"/>
            <a:ext cx="23384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Mean: </a:t>
            </a:r>
            <a:r>
              <a:rPr lang="it-IT" dirty="0" smtClean="0"/>
              <a:t>$9,232</a:t>
            </a:r>
          </a:p>
          <a:p>
            <a:r>
              <a:rPr lang="it-IT" dirty="0" smtClean="0"/>
              <a:t>SD: 8114</a:t>
            </a:r>
          </a:p>
          <a:p>
            <a:r>
              <a:rPr lang="it-IT" dirty="0" smtClean="0"/>
              <a:t>Price-</a:t>
            </a:r>
            <a:r>
              <a:rPr lang="it-IT" dirty="0" err="1" smtClean="0"/>
              <a:t>range</a:t>
            </a:r>
            <a:r>
              <a:rPr lang="it-IT" dirty="0" smtClean="0"/>
              <a:t>:</a:t>
            </a:r>
          </a:p>
          <a:p>
            <a:r>
              <a:rPr lang="it-IT" dirty="0" smtClean="0"/>
              <a:t>$500 </a:t>
            </a:r>
            <a:r>
              <a:rPr lang="mr-IN" dirty="0" smtClean="0"/>
              <a:t>–</a:t>
            </a:r>
            <a:r>
              <a:rPr lang="en-US" dirty="0"/>
              <a:t> </a:t>
            </a:r>
            <a:r>
              <a:rPr lang="it-IT" dirty="0" smtClean="0"/>
              <a:t>$50,000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27707" y="1386591"/>
            <a:ext cx="4120055" cy="27432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27707" y="4129791"/>
            <a:ext cx="4120055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829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Dealers vs Owners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9566" y="4144780"/>
            <a:ext cx="4120055" cy="27432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9586" y="1471184"/>
            <a:ext cx="4183117" cy="27432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587111" y="2074386"/>
            <a:ext cx="233846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Owner</a:t>
            </a:r>
          </a:p>
          <a:p>
            <a:r>
              <a:rPr lang="en-US" dirty="0" smtClean="0"/>
              <a:t>Mean: </a:t>
            </a:r>
            <a:r>
              <a:rPr lang="it-IT" dirty="0" smtClean="0"/>
              <a:t>$6,828</a:t>
            </a:r>
          </a:p>
          <a:p>
            <a:r>
              <a:rPr lang="it-IT" dirty="0" smtClean="0"/>
              <a:t>SD: 6,615</a:t>
            </a:r>
          </a:p>
          <a:p>
            <a:r>
              <a:rPr lang="it-IT" dirty="0" smtClean="0"/>
              <a:t>Price </a:t>
            </a:r>
            <a:r>
              <a:rPr lang="it-IT" dirty="0" err="1" smtClean="0"/>
              <a:t>range</a:t>
            </a:r>
            <a:r>
              <a:rPr lang="it-IT" dirty="0" smtClean="0"/>
              <a:t>:</a:t>
            </a:r>
          </a:p>
          <a:p>
            <a:r>
              <a:rPr lang="it-IT" dirty="0" smtClean="0"/>
              <a:t>$500 </a:t>
            </a:r>
            <a:r>
              <a:rPr lang="mr-IN" dirty="0" smtClean="0"/>
              <a:t>–</a:t>
            </a:r>
            <a:r>
              <a:rPr lang="en-US" dirty="0"/>
              <a:t> </a:t>
            </a:r>
            <a:r>
              <a:rPr lang="it-IT" dirty="0" smtClean="0"/>
              <a:t>$50,000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87111" y="4496075"/>
            <a:ext cx="233846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Dealer</a:t>
            </a:r>
          </a:p>
          <a:p>
            <a:r>
              <a:rPr lang="en-US" dirty="0" smtClean="0"/>
              <a:t>Mean: </a:t>
            </a:r>
            <a:r>
              <a:rPr lang="it-IT" dirty="0" smtClean="0"/>
              <a:t>$14,331</a:t>
            </a:r>
          </a:p>
          <a:p>
            <a:r>
              <a:rPr lang="it-IT" dirty="0" smtClean="0"/>
              <a:t>SD: 8,626</a:t>
            </a:r>
          </a:p>
          <a:p>
            <a:r>
              <a:rPr lang="it-IT" dirty="0" smtClean="0"/>
              <a:t>Price </a:t>
            </a:r>
            <a:r>
              <a:rPr lang="it-IT" dirty="0" err="1" smtClean="0"/>
              <a:t>range</a:t>
            </a:r>
            <a:r>
              <a:rPr lang="it-IT" dirty="0" smtClean="0"/>
              <a:t>:</a:t>
            </a:r>
          </a:p>
          <a:p>
            <a:r>
              <a:rPr lang="it-IT" dirty="0" smtClean="0"/>
              <a:t>$500 </a:t>
            </a:r>
            <a:r>
              <a:rPr lang="mr-IN" dirty="0" smtClean="0"/>
              <a:t>–</a:t>
            </a:r>
            <a:r>
              <a:rPr lang="en-US" dirty="0"/>
              <a:t> </a:t>
            </a:r>
            <a:r>
              <a:rPr lang="it-IT" dirty="0" smtClean="0"/>
              <a:t>$50,000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1151" y="1471184"/>
            <a:ext cx="4120055" cy="27432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1151" y="4199394"/>
            <a:ext cx="4120055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9040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2 sample T-test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55605"/>
            <a:ext cx="10515600" cy="2311661"/>
          </a:xfrm>
        </p:spPr>
        <p:txBody>
          <a:bodyPr>
            <a:normAutofit/>
          </a:bodyPr>
          <a:lstStyle/>
          <a:p>
            <a:r>
              <a:rPr lang="en-US" dirty="0"/>
              <a:t>data:  </a:t>
            </a:r>
            <a:r>
              <a:rPr lang="en-US" dirty="0" smtClean="0"/>
              <a:t>t value = </a:t>
            </a:r>
            <a:r>
              <a:rPr lang="en-US" dirty="0"/>
              <a:t>86.1,  </a:t>
            </a:r>
            <a:r>
              <a:rPr lang="en-US" dirty="0" smtClean="0"/>
              <a:t>p-value </a:t>
            </a:r>
            <a:r>
              <a:rPr lang="en-US" dirty="0"/>
              <a:t>&lt; </a:t>
            </a:r>
            <a:r>
              <a:rPr lang="en-US" dirty="0" smtClean="0"/>
              <a:t>2.2e-16</a:t>
            </a:r>
          </a:p>
          <a:p>
            <a:r>
              <a:rPr lang="en-US" dirty="0" smtClean="0"/>
              <a:t>estimates: mean </a:t>
            </a:r>
            <a:r>
              <a:rPr lang="en-US" dirty="0"/>
              <a:t>of x </a:t>
            </a:r>
            <a:r>
              <a:rPr lang="en-US" dirty="0" smtClean="0"/>
              <a:t>mean </a:t>
            </a:r>
            <a:r>
              <a:rPr lang="en-US" dirty="0"/>
              <a:t>of y 14331.291  6828.067 </a:t>
            </a:r>
          </a:p>
          <a:p>
            <a:r>
              <a:rPr lang="en-US" dirty="0" smtClean="0"/>
              <a:t>Conclusion: H0 rejected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50121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 smtClean="0"/>
              <a:t>Mileage and Year Model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5500" y="1465835"/>
            <a:ext cx="4978400" cy="33147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465835"/>
            <a:ext cx="5067300" cy="33147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289681" y="5110319"/>
            <a:ext cx="26807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Mileage and Year Model</a:t>
            </a:r>
          </a:p>
          <a:p>
            <a:r>
              <a:rPr lang="en-US" dirty="0" err="1" smtClean="0"/>
              <a:t>Cor</a:t>
            </a:r>
            <a:r>
              <a:rPr lang="en-US" dirty="0" smtClean="0"/>
              <a:t>: -0.2779</a:t>
            </a:r>
            <a:endParaRPr lang="it-IT" dirty="0" smtClean="0"/>
          </a:p>
        </p:txBody>
      </p:sp>
    </p:spTree>
    <p:extLst>
      <p:ext uri="{BB962C8B-B14F-4D97-AF65-F5344CB8AC3E}">
        <p14:creationId xmlns:p14="http://schemas.microsoft.com/office/powerpoint/2010/main" val="16254538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Other Variables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294" y="1371600"/>
            <a:ext cx="4183117" cy="27432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7951" y="1371600"/>
            <a:ext cx="4183117" cy="27432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1472" y="4114800"/>
            <a:ext cx="4183117" cy="27432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7951" y="4114800"/>
            <a:ext cx="4183117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5346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Drive </a:t>
            </a:r>
            <a:r>
              <a:rPr lang="mr-IN" dirty="0" smtClean="0"/>
              <a:t>–</a:t>
            </a:r>
            <a:r>
              <a:rPr lang="en-US" dirty="0" smtClean="0"/>
              <a:t> ANOVA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10734207" cy="2161759"/>
          </a:xfrm>
        </p:spPr>
        <p:txBody>
          <a:bodyPr/>
          <a:lstStyle/>
          <a:p>
            <a:r>
              <a:rPr lang="en-US" dirty="0" err="1"/>
              <a:t>stats.f_oneway</a:t>
            </a:r>
            <a:r>
              <a:rPr lang="en-US" dirty="0"/>
              <a:t>(</a:t>
            </a:r>
            <a:r>
              <a:rPr lang="en-US" dirty="0" err="1"/>
              <a:t>fwd.price.values</a:t>
            </a:r>
            <a:r>
              <a:rPr lang="en-US" dirty="0"/>
              <a:t>, </a:t>
            </a:r>
            <a:r>
              <a:rPr lang="en-US" dirty="0" err="1"/>
              <a:t>rwd.price.values,fullwd.price.values</a:t>
            </a:r>
            <a:r>
              <a:rPr lang="en-US" dirty="0" smtClean="0"/>
              <a:t>)</a:t>
            </a:r>
          </a:p>
          <a:p>
            <a:r>
              <a:rPr lang="nb-NO" dirty="0" err="1"/>
              <a:t>F_onewayResult</a:t>
            </a:r>
            <a:r>
              <a:rPr lang="nb-NO" dirty="0"/>
              <a:t>(</a:t>
            </a:r>
            <a:r>
              <a:rPr lang="nb-NO" dirty="0" err="1"/>
              <a:t>statistic</a:t>
            </a:r>
            <a:r>
              <a:rPr lang="nb-NO" dirty="0"/>
              <a:t>=204.51713572722818, </a:t>
            </a:r>
            <a:r>
              <a:rPr lang="nb-NO" dirty="0" err="1"/>
              <a:t>pvalue</a:t>
            </a:r>
            <a:r>
              <a:rPr lang="nb-NO" dirty="0"/>
              <a:t>=1.2420372507621152e-88)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7343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73320" y="290174"/>
            <a:ext cx="3134194" cy="1325563"/>
          </a:xfrm>
        </p:spPr>
        <p:txBody>
          <a:bodyPr/>
          <a:lstStyle/>
          <a:p>
            <a:pPr algn="ctr"/>
            <a:r>
              <a:rPr lang="en-US" dirty="0" smtClean="0"/>
              <a:t>Brands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818" y="462301"/>
            <a:ext cx="6985000" cy="608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2017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0048" y="230214"/>
            <a:ext cx="4052341" cy="1325563"/>
          </a:xfrm>
        </p:spPr>
        <p:txBody>
          <a:bodyPr/>
          <a:lstStyle/>
          <a:p>
            <a:pPr algn="ctr"/>
            <a:r>
              <a:rPr lang="en-US" dirty="0" smtClean="0"/>
              <a:t>Brands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473" y="417331"/>
            <a:ext cx="6985000" cy="608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9673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799</TotalTime>
  <Words>114</Words>
  <Application>Microsoft Macintosh PowerPoint</Application>
  <PresentationFormat>Widescreen</PresentationFormat>
  <Paragraphs>34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Calibri</vt:lpstr>
      <vt:lpstr>Calibri Light</vt:lpstr>
      <vt:lpstr>Mangal</vt:lpstr>
      <vt:lpstr>Arial</vt:lpstr>
      <vt:lpstr>Office Theme</vt:lpstr>
      <vt:lpstr>Used Car in Craigslist</vt:lpstr>
      <vt:lpstr>Price Histogram</vt:lpstr>
      <vt:lpstr>Dealers vs Owners</vt:lpstr>
      <vt:lpstr>2 sample T-test</vt:lpstr>
      <vt:lpstr>Mileage and Year Model</vt:lpstr>
      <vt:lpstr>Other Variables</vt:lpstr>
      <vt:lpstr>Drive – ANOVA</vt:lpstr>
      <vt:lpstr>Brands</vt:lpstr>
      <vt:lpstr>Brands</vt:lpstr>
      <vt:lpstr>Models</vt:lpstr>
    </vt:vector>
  </TitlesOfParts>
  <Company/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Guanjie Xu</dc:creator>
  <cp:lastModifiedBy>Guanjie Xu</cp:lastModifiedBy>
  <cp:revision>35</cp:revision>
  <dcterms:created xsi:type="dcterms:W3CDTF">2017-10-23T17:26:32Z</dcterms:created>
  <dcterms:modified xsi:type="dcterms:W3CDTF">2017-10-25T12:43:23Z</dcterms:modified>
</cp:coreProperties>
</file>